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59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>
        <p:scale>
          <a:sx n="114" d="100"/>
          <a:sy n="114" d="100"/>
        </p:scale>
        <p:origin x="4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DB106-66B4-ED45-844A-FB8418AF2ABD}" type="datetimeFigureOut">
              <a:rPr lang="en-US" smtClean="0"/>
              <a:t>6/25/21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A05D-03B0-6C42-8BBF-BAF7BF354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91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A05D-03B0-6C42-8BBF-BAF7BF3543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60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98F8-A9A5-BC40-9888-A020D6CBD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830FF-56C1-704E-90F3-6F8C18B26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80DA2-DCB6-A849-8ACC-F186220C0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B54EA-FBA6-804B-B66B-3603A6479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F64C4-D01F-0E44-97A2-67BF3FC04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4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00B1B-E493-9A49-920E-36989AE3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8E7F5D-C65C-DB44-96FB-AC19DFE20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8F283-8E65-C443-8B9F-871DDFCBA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2E8FF-B8D7-0149-BF65-8E1D4F3D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654EF-4CDC-3849-9201-721E2536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2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16AB4-1AB4-0146-B3D2-C5913DA76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C3D0E-5254-C642-9303-3E496C286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E80C7-8556-3D4E-9F05-C8084214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7AA9B-3358-4E43-96B2-7AAE20B0D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035EC-AADC-164A-A82C-7410E00B9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7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2F2F6-49B0-2548-849B-D5530A666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419EE-2390-FC43-B299-CBC396A18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F63FE-A04D-704B-94DE-D604DD195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91680-3D6E-EF47-8988-833BA673D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BEFAB-D1EC-BB41-B466-216DF505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8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D89DB-0894-454A-ADD5-EFD1F861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D395B-F42E-334C-B3EA-6BB7E1FC9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9A2B7-8202-BC46-9423-E5581C71E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DDB99-DD57-D845-9BC7-2306A016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90777-F65F-AF49-9864-014AFF9A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1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2E475-4E58-7F4B-B57F-080F8D41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4729B-1572-234B-B164-C5FD7E637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E9D32-9AB1-D24F-B6C3-5D0750EE5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3EEF8-B689-7C42-90E3-E564F3C5D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1A797-7811-6B4F-A7B6-68836B19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88139-28A3-BA49-BE28-0A4C4015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2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8A90-71C1-D548-9AB7-7FB199E0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3275D-460D-974E-8ECF-F6B490F94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3CF90-7DF1-E84E-9497-1FF8ED3C7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2428B-7D6A-0045-A2FE-A93C9BCCD6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6A5054-CE3D-7645-9B11-EBD6143645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5323DE-101B-AC44-BE72-A407AD8EA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75A495-F458-FA42-9C69-278142C6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A9A0C-B288-904B-9181-F1A26338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53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2EA7-375C-AD41-8B92-D0D0F3A8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1D9FD5-818B-1442-A43E-4E1DBE3ED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4C2431-AB27-EE4A-9E62-BEE9C8C4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15FFE-14E9-9742-8986-1CBF8E78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7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760BAD-5EA8-1346-8916-DD5261C48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EDA66-B56B-5849-9081-153C4C3A0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74D1D-7DFE-D74A-83A4-04C265BD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9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7880A-2602-FA4F-82E1-29862C97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B10BF-182A-F044-AE42-582B3F7C6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820F7D-0000-294A-A22F-0B8A8F930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83B69-0861-9946-B563-049040487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B4D80-EF35-7C44-82E6-ABF81FA6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BEB27-FCF8-DA41-8457-102910F3F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5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717C7-6616-EB46-9631-1EFD1F0E9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DB58B-A108-3047-95BA-511A4F7160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7452E-2DFA-7948-94E1-266FCAF7B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920EE-6F0B-A34D-89EF-23074EE5D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C211E-EF99-B14D-BE9F-374B4F328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6E76F-A6E8-EE4E-8CF9-A1E5F4072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87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3BEE78-3CA9-7144-B087-1D9ECE6FB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8A7D2-FE3C-6141-AE61-1798A63B6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96784-BD43-5643-B77B-3792D98D5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A45D5-363C-2443-B088-44DE0CF67F96}" type="datetimeFigureOut">
              <a:rPr lang="en-US" smtClean="0"/>
              <a:t>6/25/21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04F98-6293-6947-B076-269EC55F1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136EE-FA62-8C49-9C07-CE0D46649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A714A-1535-1B41-BE72-943B674D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6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0F76C-737B-C443-B561-C588B2D98E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Rappahannock, VA</a:t>
            </a:r>
            <a:br>
              <a:rPr lang="en-US" dirty="0"/>
            </a:br>
            <a:r>
              <a:rPr lang="en-US" sz="2800" dirty="0"/>
              <a:t>6/25/21 Progress Report</a:t>
            </a:r>
          </a:p>
        </p:txBody>
      </p:sp>
    </p:spTree>
    <p:extLst>
      <p:ext uri="{BB962C8B-B14F-4D97-AF65-F5344CB8AC3E}">
        <p14:creationId xmlns:p14="http://schemas.microsoft.com/office/powerpoint/2010/main" val="110511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928227-AD30-AD4B-A5F1-AF707A5D6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85976" y="0"/>
            <a:ext cx="7587155" cy="6858000"/>
          </a:xfrm>
          <a:prstGeom prst="rect">
            <a:avLst/>
          </a:prstGeom>
        </p:spPr>
      </p:pic>
      <p:pic>
        <p:nvPicPr>
          <p:cNvPr id="6" name="Picture 5" descr="Graphical user interface, chart, application, radar chart&#10;&#10;Description automatically generated">
            <a:extLst>
              <a:ext uri="{FF2B5EF4-FFF2-40B4-BE49-F238E27FC236}">
                <a16:creationId xmlns:a16="http://schemas.microsoft.com/office/drawing/2014/main" id="{52AF502D-6AD1-B142-A054-CA6E343B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908" y="642938"/>
            <a:ext cx="6929438" cy="520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96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Graphical user interface, application, radar chart&#10;&#10;Description automatically generated">
            <a:extLst>
              <a:ext uri="{FF2B5EF4-FFF2-40B4-BE49-F238E27FC236}">
                <a16:creationId xmlns:a16="http://schemas.microsoft.com/office/drawing/2014/main" id="{CFCC24C1-74CF-1F42-B210-554E28031A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6"/>
          <a:stretch/>
        </p:blipFill>
        <p:spPr>
          <a:xfrm>
            <a:off x="1450521" y="278401"/>
            <a:ext cx="9290957" cy="657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87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3B2E8DA-77BE-7940-9C6F-D1E63E367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5741" y="2170907"/>
            <a:ext cx="4328621" cy="223338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C5C47-A3C2-BB4A-B6CE-7992F30AE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75871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0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1B9574-A2F6-8844-999A-856D39129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956" y="26274"/>
            <a:ext cx="7558088" cy="683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00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Timeline&#10;&#10;Description automatically generated with low confidence">
            <a:extLst>
              <a:ext uri="{FF2B5EF4-FFF2-40B4-BE49-F238E27FC236}">
                <a16:creationId xmlns:a16="http://schemas.microsoft.com/office/drawing/2014/main" id="{7FD9E3AB-4018-9546-915D-DBDDE78BB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9390"/>
            <a:ext cx="12058570" cy="6579220"/>
          </a:xfrm>
        </p:spPr>
      </p:pic>
    </p:spTree>
    <p:extLst>
      <p:ext uri="{BB962C8B-B14F-4D97-AF65-F5344CB8AC3E}">
        <p14:creationId xmlns:p14="http://schemas.microsoft.com/office/powerpoint/2010/main" val="1350340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063BD664-B939-DC44-88E4-0325BA4B7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12456" y="138478"/>
            <a:ext cx="5858107" cy="3290522"/>
          </a:xfr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FC98B811-C6A8-1F42-81AA-B97B4E3CB3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45"/>
          <a:stretch/>
        </p:blipFill>
        <p:spPr>
          <a:xfrm>
            <a:off x="0" y="375811"/>
            <a:ext cx="5631366" cy="6106377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B62272CC-D664-C243-A3E3-2BFBC43DA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214" y="3480092"/>
            <a:ext cx="6240786" cy="337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01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D8C31A-BCB2-6A41-8417-787F40531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894"/>
          <a:stretch/>
        </p:blipFill>
        <p:spPr>
          <a:xfrm>
            <a:off x="6096000" y="0"/>
            <a:ext cx="615364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4C22EC-C2FC-A544-A75A-DECB0941A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253"/>
          <a:stretch/>
        </p:blipFill>
        <p:spPr>
          <a:xfrm>
            <a:off x="3186113" y="-7648"/>
            <a:ext cx="3100388" cy="68776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81A2A3-4AF0-AE44-9C92-0625D2AF08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9545"/>
          <a:stretch/>
        </p:blipFill>
        <p:spPr>
          <a:xfrm>
            <a:off x="116764" y="12024"/>
            <a:ext cx="3069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91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8</Words>
  <Application>Microsoft Macintosh PowerPoint</Application>
  <PresentationFormat>Widescreen</PresentationFormat>
  <Paragraphs>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Rappahannock, VA 6/25/21 Progress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Rappahannock, VA</dc:title>
  <dc:creator>Pierce, Timothy</dc:creator>
  <cp:lastModifiedBy>Pierce, Timothy</cp:lastModifiedBy>
  <cp:revision>10</cp:revision>
  <dcterms:created xsi:type="dcterms:W3CDTF">2021-06-25T12:50:42Z</dcterms:created>
  <dcterms:modified xsi:type="dcterms:W3CDTF">2021-06-25T17:21:21Z</dcterms:modified>
</cp:coreProperties>
</file>

<file path=docProps/thumbnail.jpeg>
</file>